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BD07"/>
    <a:srgbClr val="F62ABC"/>
    <a:srgbClr val="E2C200"/>
    <a:srgbClr val="CEB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2019/6/25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2019/6/25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2019/6/25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2019/6/25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2019/6/25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2019/6/25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13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14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2019/6/25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>
                <a:latin typeface="華康海報體W9(P)" panose="040B0900000000000000" pitchFamily="82" charset="-120"/>
                <a:ea typeface="華康海報體W9(P)" panose="040B0900000000000000" pitchFamily="82" charset="-120"/>
              </a:rPr>
              <a:t>文字的對話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latin typeface="華康海報體W9(P)" panose="040B0900000000000000" pitchFamily="82" charset="-120"/>
                <a:ea typeface="華康海報體W9(P)" panose="040B0900000000000000" pitchFamily="82" charset="-120"/>
              </a:rPr>
              <a:t>製作者</a:t>
            </a:r>
            <a:r>
              <a:rPr lang="en-US" altLang="zh-TW" sz="3600" dirty="0" smtClean="0">
                <a:latin typeface="華康海報體W9(P)" panose="040B0900000000000000" pitchFamily="82" charset="-120"/>
                <a:ea typeface="華康海報體W9(P)" panose="040B0900000000000000" pitchFamily="82" charset="-120"/>
              </a:rPr>
              <a:t>:</a:t>
            </a:r>
            <a:r>
              <a:rPr lang="zh-TW" altLang="en-US" sz="3600" dirty="0" smtClean="0">
                <a:latin typeface="華康海報體W9(P)" panose="040B0900000000000000" pitchFamily="82" charset="-120"/>
                <a:ea typeface="華康海報體W9(P)" panose="040B0900000000000000" pitchFamily="82" charset="-120"/>
              </a:rPr>
              <a:t>張嘉蓁</a:t>
            </a:r>
            <a:endParaRPr lang="en-US" altLang="zh-TW" sz="3600" dirty="0" smtClean="0">
              <a:latin typeface="華康海報體W9(P)" panose="040B0900000000000000" pitchFamily="82" charset="-120"/>
              <a:ea typeface="華康海報體W9(P)" panose="040B0900000000000000" pitchFamily="82" charset="-120"/>
            </a:endParaRPr>
          </a:p>
          <a:p>
            <a:r>
              <a:rPr lang="zh-TW" altLang="en-US" sz="3600" dirty="0">
                <a:latin typeface="華康海報體W9(P)" panose="040B0900000000000000" pitchFamily="82" charset="-120"/>
                <a:ea typeface="華康海報體W9(P)" panose="040B0900000000000000" pitchFamily="82" charset="-120"/>
              </a:rPr>
              <a:t>指導</a:t>
            </a:r>
            <a:r>
              <a:rPr lang="zh-TW" altLang="en-US" sz="3600" dirty="0" smtClean="0">
                <a:latin typeface="華康海報體W9(P)" panose="040B0900000000000000" pitchFamily="82" charset="-120"/>
                <a:ea typeface="華康海報體W9(P)" panose="040B0900000000000000" pitchFamily="82" charset="-120"/>
              </a:rPr>
              <a:t>老師</a:t>
            </a:r>
            <a:r>
              <a:rPr lang="en-US" altLang="zh-TW" sz="3600" dirty="0" smtClean="0">
                <a:latin typeface="華康海報體W9(P)" panose="040B0900000000000000" pitchFamily="82" charset="-120"/>
                <a:ea typeface="華康海報體W9(P)" panose="040B0900000000000000" pitchFamily="82" charset="-120"/>
              </a:rPr>
              <a:t>:</a:t>
            </a:r>
            <a:r>
              <a:rPr lang="zh-TW" altLang="en-US" sz="3600" dirty="0" smtClean="0">
                <a:latin typeface="華康海報體W9(P)" panose="040B0900000000000000" pitchFamily="82" charset="-120"/>
                <a:ea typeface="華康海報體W9(P)" panose="040B0900000000000000" pitchFamily="82" charset="-120"/>
              </a:rPr>
              <a:t>鄭綺瑩</a:t>
            </a:r>
            <a:endParaRPr lang="zh-TW" altLang="en-US" sz="3600" dirty="0">
              <a:latin typeface="華康海報體W9(P)" panose="040B0900000000000000" pitchFamily="82" charset="-120"/>
              <a:ea typeface="華康海報體W9(P)" panose="040B0900000000000000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2067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7544" y="1628800"/>
            <a:ext cx="4038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TW" sz="7200" dirty="0" smtClean="0">
              <a:solidFill>
                <a:schemeClr val="accent4">
                  <a:lumMod val="60000"/>
                  <a:lumOff val="40000"/>
                </a:schemeClr>
              </a:solidFill>
              <a:latin typeface="華康皮皮體W5" panose="040B0509000000000000" pitchFamily="81" charset="-120"/>
              <a:ea typeface="華康皮皮體W5" panose="040B0509000000000000" pitchFamily="81" charset="-120"/>
            </a:endParaRPr>
          </a:p>
          <a:p>
            <a:pPr marL="0" indent="0" algn="ctr">
              <a:buNone/>
            </a:pPr>
            <a:r>
              <a:rPr lang="zh-TW" altLang="en-US" sz="7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華康皮皮體W5" panose="040B0509000000000000" pitchFamily="81" charset="-120"/>
                <a:ea typeface="華康皮皮體W5" panose="040B0509000000000000" pitchFamily="81" charset="-120"/>
              </a:rPr>
              <a:t>兵</a:t>
            </a:r>
            <a:endParaRPr lang="zh-TW" altLang="en-US" sz="7200" dirty="0">
              <a:solidFill>
                <a:schemeClr val="accent4">
                  <a:lumMod val="60000"/>
                  <a:lumOff val="40000"/>
                </a:schemeClr>
              </a:solidFill>
              <a:latin typeface="華康皮皮體W5" panose="040B0509000000000000" pitchFamily="81" charset="-120"/>
              <a:ea typeface="華康皮皮體W5" panose="040B0509000000000000" pitchFamily="81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TW" sz="7200" dirty="0" smtClean="0">
              <a:solidFill>
                <a:schemeClr val="accent4">
                  <a:lumMod val="60000"/>
                  <a:lumOff val="40000"/>
                </a:schemeClr>
              </a:solidFill>
              <a:latin typeface="華康皮皮體W5" panose="040B0509000000000000" pitchFamily="81" charset="-120"/>
              <a:ea typeface="華康皮皮體W5" panose="040B0509000000000000" pitchFamily="81" charset="-120"/>
            </a:endParaRPr>
          </a:p>
          <a:p>
            <a:pPr marL="0" indent="0" algn="ctr">
              <a:buNone/>
            </a:pPr>
            <a:r>
              <a:rPr lang="zh-TW" altLang="en-US" sz="7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華康皮皮體W5" panose="040B0509000000000000" pitchFamily="81" charset="-120"/>
                <a:ea typeface="華康皮皮體W5" panose="040B0509000000000000" pitchFamily="81" charset="-120"/>
              </a:rPr>
              <a:t>乒</a:t>
            </a:r>
            <a:endParaRPr lang="zh-TW" altLang="en-US" sz="7200" dirty="0">
              <a:solidFill>
                <a:schemeClr val="accent4">
                  <a:lumMod val="60000"/>
                  <a:lumOff val="40000"/>
                </a:schemeClr>
              </a:solidFill>
              <a:latin typeface="華康皮皮體W5" panose="040B0509000000000000" pitchFamily="81" charset="-120"/>
              <a:ea typeface="華康皮皮體W5" panose="040B0509000000000000" pitchFamily="81" charset="-120"/>
            </a:endParaRPr>
          </a:p>
        </p:txBody>
      </p:sp>
      <p:sp>
        <p:nvSpPr>
          <p:cNvPr id="5" name="橢圓形圖說文字 4"/>
          <p:cNvSpPr/>
          <p:nvPr/>
        </p:nvSpPr>
        <p:spPr>
          <a:xfrm>
            <a:off x="2534804" y="2276872"/>
            <a:ext cx="1476164" cy="936104"/>
          </a:xfrm>
          <a:prstGeom prst="wedgeEllipseCallout">
            <a:avLst>
              <a:gd name="adj1" fmla="val -30297"/>
              <a:gd name="adj2" fmla="val 6521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latin typeface="華康皮皮體W5" panose="040B0509000000000000" pitchFamily="81" charset="-120"/>
                <a:ea typeface="華康皮皮體W5" panose="040B0509000000000000" pitchFamily="81" charset="-120"/>
              </a:rPr>
              <a:t>你怎麼少了一隻腳</a:t>
            </a:r>
          </a:p>
        </p:txBody>
      </p:sp>
    </p:spTree>
    <p:extLst>
      <p:ext uri="{BB962C8B-B14F-4D97-AF65-F5344CB8AC3E}">
        <p14:creationId xmlns:p14="http://schemas.microsoft.com/office/powerpoint/2010/main" val="160086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TW" sz="7200" dirty="0" smtClean="0">
              <a:solidFill>
                <a:schemeClr val="accent4">
                  <a:lumMod val="60000"/>
                  <a:lumOff val="40000"/>
                </a:schemeClr>
              </a:solidFill>
              <a:latin typeface="華康皮皮體W5" panose="040B0509000000000000" pitchFamily="81" charset="-120"/>
              <a:ea typeface="華康皮皮體W5" panose="040B0509000000000000" pitchFamily="81" charset="-120"/>
            </a:endParaRPr>
          </a:p>
          <a:p>
            <a:pPr marL="0" indent="0" algn="ctr">
              <a:buNone/>
            </a:pPr>
            <a:r>
              <a:rPr lang="zh-TW" altLang="en-US" sz="7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華康皮皮體W5" panose="040B0509000000000000" pitchFamily="81" charset="-120"/>
                <a:ea typeface="華康皮皮體W5" panose="040B0509000000000000" pitchFamily="81" charset="-120"/>
              </a:rPr>
              <a:t>木</a:t>
            </a:r>
            <a:endParaRPr lang="zh-TW" altLang="en-US" sz="7200" dirty="0">
              <a:solidFill>
                <a:schemeClr val="accent4">
                  <a:lumMod val="60000"/>
                  <a:lumOff val="40000"/>
                </a:schemeClr>
              </a:solidFill>
              <a:latin typeface="華康皮皮體W5" panose="040B0509000000000000" pitchFamily="81" charset="-120"/>
              <a:ea typeface="華康皮皮體W5" panose="040B0509000000000000" pitchFamily="81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TW" sz="7200" dirty="0" smtClean="0">
              <a:solidFill>
                <a:schemeClr val="accent4">
                  <a:lumMod val="60000"/>
                  <a:lumOff val="40000"/>
                </a:schemeClr>
              </a:solidFill>
              <a:latin typeface="華康皮皮體W5" panose="040B0509000000000000" pitchFamily="81" charset="-120"/>
              <a:ea typeface="華康皮皮體W5" panose="040B0509000000000000" pitchFamily="81" charset="-120"/>
            </a:endParaRPr>
          </a:p>
          <a:p>
            <a:pPr marL="0" indent="0" algn="ctr">
              <a:buNone/>
            </a:pPr>
            <a:r>
              <a:rPr lang="zh-TW" altLang="en-US" sz="7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華康皮皮體W5" panose="040B0509000000000000" pitchFamily="81" charset="-120"/>
                <a:ea typeface="華康皮皮體W5" panose="040B0509000000000000" pitchFamily="81" charset="-120"/>
              </a:rPr>
              <a:t>林</a:t>
            </a:r>
            <a:endParaRPr lang="zh-TW" altLang="en-US" sz="7200" dirty="0">
              <a:solidFill>
                <a:schemeClr val="accent4">
                  <a:lumMod val="60000"/>
                  <a:lumOff val="40000"/>
                </a:schemeClr>
              </a:solidFill>
              <a:latin typeface="華康皮皮體W5" panose="040B0509000000000000" pitchFamily="81" charset="-120"/>
              <a:ea typeface="華康皮皮體W5" panose="040B0509000000000000" pitchFamily="81" charset="-120"/>
            </a:endParaRPr>
          </a:p>
        </p:txBody>
      </p:sp>
      <p:sp>
        <p:nvSpPr>
          <p:cNvPr id="5" name="橢圓形圖說文字 4"/>
          <p:cNvSpPr/>
          <p:nvPr/>
        </p:nvSpPr>
        <p:spPr>
          <a:xfrm>
            <a:off x="3059832" y="2204864"/>
            <a:ext cx="1368152" cy="936104"/>
          </a:xfrm>
          <a:prstGeom prst="wedgeEllipseCallout">
            <a:avLst>
              <a:gd name="adj1" fmla="val -51389"/>
              <a:gd name="adj2" fmla="val 7286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latin typeface="華康皮皮體W5" panose="040B0509000000000000" pitchFamily="81" charset="-120"/>
                <a:ea typeface="華康皮皮體W5" panose="040B0509000000000000" pitchFamily="81" charset="-120"/>
              </a:rPr>
              <a:t>你去哪裡學會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華康皮皮體W5" panose="040B0509000000000000" pitchFamily="81" charset="-120"/>
                <a:ea typeface="華康皮皮體W5" panose="040B0509000000000000" pitchFamily="81" charset="-120"/>
              </a:rPr>
              <a:t>分身術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  <a:latin typeface="華康皮皮體W5" panose="040B0509000000000000" pitchFamily="81" charset="-120"/>
                <a:ea typeface="華康皮皮體W5" panose="040B0509000000000000" pitchFamily="81" charset="-120"/>
              </a:rPr>
              <a:t>?</a:t>
            </a:r>
            <a:endParaRPr lang="zh-TW" altLang="en-US" dirty="0">
              <a:solidFill>
                <a:schemeClr val="accent6">
                  <a:lumMod val="75000"/>
                </a:schemeClr>
              </a:solidFill>
              <a:latin typeface="華康皮皮體W5" panose="040B0509000000000000" pitchFamily="81" charset="-120"/>
              <a:ea typeface="華康皮皮體W5" panose="040B0509000000000000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228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>
            <a:noAutofit/>
          </a:bodyPr>
          <a:lstStyle/>
          <a:p>
            <a:r>
              <a:rPr lang="zh-TW" altLang="en-US" sz="7200" dirty="0" smtClean="0">
                <a:solidFill>
                  <a:srgbClr val="EFBD07"/>
                </a:solidFill>
                <a:latin typeface="華康圓緣體W2(P)" panose="040B0200000000000000" pitchFamily="82" charset="-120"/>
                <a:ea typeface="華康圓緣體W2(P)" panose="040B0200000000000000" pitchFamily="82" charset="-120"/>
              </a:rPr>
              <a:t>謝謝大家</a:t>
            </a:r>
            <a:endParaRPr lang="zh-TW" altLang="en-US" sz="7200" dirty="0">
              <a:solidFill>
                <a:srgbClr val="EFBD07"/>
              </a:solidFill>
              <a:latin typeface="華康圓緣體W2(P)" panose="040B0200000000000000" pitchFamily="82" charset="-120"/>
              <a:ea typeface="華康圓緣體W2(P)" panose="040B0200000000000000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243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TW" sz="7200" dirty="0" smtClean="0"/>
          </a:p>
          <a:p>
            <a:pPr marL="0" indent="0" algn="ctr">
              <a:buNone/>
            </a:pPr>
            <a:r>
              <a:rPr lang="zh-TW" altLang="en-US" sz="7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華康皮皮體W5" panose="040B0509000000000000" pitchFamily="81" charset="-120"/>
                <a:ea typeface="華康皮皮體W5" panose="040B0509000000000000" pitchFamily="81" charset="-120"/>
              </a:rPr>
              <a:t>弋</a:t>
            </a:r>
            <a:endParaRPr lang="zh-TW" altLang="en-US" sz="7200" dirty="0">
              <a:solidFill>
                <a:schemeClr val="accent6">
                  <a:lumMod val="60000"/>
                  <a:lumOff val="40000"/>
                </a:schemeClr>
              </a:solidFill>
              <a:latin typeface="華康皮皮體W5" panose="040B0509000000000000" pitchFamily="81" charset="-120"/>
              <a:ea typeface="華康皮皮體W5" panose="040B0509000000000000" pitchFamily="81" charset="-120"/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TW" sz="7200" dirty="0" smtClean="0"/>
          </a:p>
          <a:p>
            <a:pPr marL="0" indent="0">
              <a:buNone/>
            </a:pPr>
            <a:r>
              <a:rPr lang="zh-TW" altLang="en-US" sz="7200" dirty="0"/>
              <a:t> </a:t>
            </a:r>
            <a:r>
              <a:rPr lang="zh-TW" altLang="en-US" sz="7200" dirty="0" smtClean="0"/>
              <a:t>      </a:t>
            </a:r>
            <a:r>
              <a:rPr lang="zh-TW" altLang="en-US" sz="7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華康皮皮體W5" panose="040B0509000000000000" pitchFamily="81" charset="-120"/>
                <a:ea typeface="華康皮皮體W5" panose="040B0509000000000000" pitchFamily="81" charset="-120"/>
              </a:rPr>
              <a:t>戈</a:t>
            </a:r>
            <a:endParaRPr lang="zh-TW" altLang="en-US" sz="7200" dirty="0">
              <a:solidFill>
                <a:schemeClr val="accent4">
                  <a:lumMod val="60000"/>
                  <a:lumOff val="40000"/>
                </a:schemeClr>
              </a:solidFill>
              <a:latin typeface="華康皮皮體W5" panose="040B0509000000000000" pitchFamily="81" charset="-120"/>
              <a:ea typeface="華康皮皮體W5" panose="040B0509000000000000" pitchFamily="81" charset="-120"/>
            </a:endParaRPr>
          </a:p>
        </p:txBody>
      </p:sp>
      <p:sp>
        <p:nvSpPr>
          <p:cNvPr id="9" name="橢圓形圖說文字 8"/>
          <p:cNvSpPr/>
          <p:nvPr/>
        </p:nvSpPr>
        <p:spPr>
          <a:xfrm>
            <a:off x="2406576" y="1448780"/>
            <a:ext cx="2088232" cy="1189058"/>
          </a:xfrm>
          <a:prstGeom prst="wedgeEllipseCallout">
            <a:avLst>
              <a:gd name="adj1" fmla="val -29166"/>
              <a:gd name="adj2" fmla="val 8323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華康皮皮體W5" panose="040B0509000000000000" pitchFamily="81" charset="-120"/>
                <a:ea typeface="華康皮皮體W5" panose="040B0509000000000000" pitchFamily="81" charset="-120"/>
              </a:rPr>
              <a:t>你怎麼多了一把槍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  <a:latin typeface="華康皮皮體W5" panose="040B0509000000000000" pitchFamily="81" charset="-120"/>
                <a:ea typeface="華康皮皮體W5" panose="040B0509000000000000" pitchFamily="81" charset="-120"/>
              </a:rPr>
              <a:t>?</a:t>
            </a:r>
            <a:endParaRPr lang="zh-TW" altLang="en-US" dirty="0">
              <a:solidFill>
                <a:schemeClr val="accent6">
                  <a:lumMod val="75000"/>
                </a:schemeClr>
              </a:solidFill>
              <a:latin typeface="華康皮皮體W5" panose="040B0509000000000000" pitchFamily="81" charset="-120"/>
              <a:ea typeface="華康皮皮體W5" panose="040B0509000000000000" pitchFamily="81" charset="-120"/>
            </a:endParaRPr>
          </a:p>
        </p:txBody>
      </p:sp>
      <p:sp>
        <p:nvSpPr>
          <p:cNvPr id="10" name="橢圓形圖說文字 9"/>
          <p:cNvSpPr/>
          <p:nvPr/>
        </p:nvSpPr>
        <p:spPr>
          <a:xfrm>
            <a:off x="4932040" y="1448780"/>
            <a:ext cx="1778496" cy="1189058"/>
          </a:xfrm>
          <a:prstGeom prst="wedgeEllipseCallout">
            <a:avLst>
              <a:gd name="adj1" fmla="val 37782"/>
              <a:gd name="adj2" fmla="val 7608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華康皮皮體W5" panose="040B0509000000000000" pitchFamily="81" charset="-120"/>
                <a:ea typeface="華康皮皮體W5" panose="040B0509000000000000" pitchFamily="81" charset="-120"/>
              </a:rPr>
              <a:t>你怎麼沒帶槍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  <a:latin typeface="華康皮皮體W5" panose="040B0509000000000000" pitchFamily="81" charset="-120"/>
                <a:ea typeface="華康皮皮體W5" panose="040B0509000000000000" pitchFamily="81" charset="-120"/>
              </a:rPr>
              <a:t>?</a:t>
            </a:r>
            <a:endParaRPr lang="zh-TW" altLang="en-US" dirty="0">
              <a:solidFill>
                <a:schemeClr val="accent6">
                  <a:lumMod val="75000"/>
                </a:schemeClr>
              </a:solidFill>
              <a:latin typeface="華康皮皮體W5" panose="040B0509000000000000" pitchFamily="81" charset="-120"/>
              <a:ea typeface="華康皮皮體W5" panose="040B0509000000000000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9162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TW" sz="7200" dirty="0" smtClean="0"/>
          </a:p>
          <a:p>
            <a:pPr marL="0" indent="0" algn="ctr">
              <a:buNone/>
            </a:pPr>
            <a:r>
              <a:rPr lang="zh-TW" altLang="en-US" sz="7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兩</a:t>
            </a:r>
            <a:endParaRPr lang="zh-TW" altLang="en-US" sz="7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TW" sz="7200" dirty="0" smtClean="0"/>
          </a:p>
          <a:p>
            <a:pPr marL="0" indent="0" algn="ctr">
              <a:buNone/>
            </a:pPr>
            <a:r>
              <a:rPr lang="zh-TW" altLang="en-US" sz="7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丙</a:t>
            </a:r>
            <a:endParaRPr lang="zh-TW" altLang="en-US" sz="7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橢圓形圖說文字 4"/>
          <p:cNvSpPr/>
          <p:nvPr/>
        </p:nvSpPr>
        <p:spPr>
          <a:xfrm>
            <a:off x="2411760" y="1632000"/>
            <a:ext cx="1871464" cy="1192532"/>
          </a:xfrm>
          <a:prstGeom prst="wedgeEllipseCallout">
            <a:avLst>
              <a:gd name="adj1" fmla="val -36111"/>
              <a:gd name="adj2" fmla="val 7908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華康皮皮體W5" panose="040B0509000000000000" pitchFamily="81" charset="-120"/>
                <a:ea typeface="華康皮皮體W5" panose="040B0509000000000000" pitchFamily="81" charset="-120"/>
              </a:rPr>
              <a:t>你的小孩怎麼不見了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  <a:latin typeface="華康皮皮體W5" panose="040B0509000000000000" pitchFamily="81" charset="-120"/>
                <a:ea typeface="華康皮皮體W5" panose="040B0509000000000000" pitchFamily="81" charset="-120"/>
              </a:rPr>
              <a:t>?</a:t>
            </a:r>
          </a:p>
        </p:txBody>
      </p:sp>
      <p:sp>
        <p:nvSpPr>
          <p:cNvPr id="8" name="橢圓形圖說文字 7"/>
          <p:cNvSpPr/>
          <p:nvPr/>
        </p:nvSpPr>
        <p:spPr>
          <a:xfrm>
            <a:off x="5068664" y="1632000"/>
            <a:ext cx="1562472" cy="1068098"/>
          </a:xfrm>
          <a:prstGeom prst="wedgeEllipseCallout">
            <a:avLst>
              <a:gd name="adj1" fmla="val 28025"/>
              <a:gd name="adj2" fmla="val 7012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華康皮皮體W5" panose="040B0509000000000000" pitchFamily="81" charset="-120"/>
                <a:ea typeface="華康皮皮體W5" panose="040B0509000000000000" pitchFamily="81" charset="-120"/>
              </a:rPr>
              <a:t>我其實</a:t>
            </a:r>
            <a:r>
              <a:rPr lang="zh-TW" altLang="en-US" smtClean="0">
                <a:solidFill>
                  <a:schemeClr val="accent6">
                    <a:lumMod val="75000"/>
                  </a:schemeClr>
                </a:solidFill>
                <a:latin typeface="華康皮皮體W5" panose="040B0509000000000000" pitchFamily="81" charset="-120"/>
                <a:ea typeface="華康皮皮體W5" panose="040B0509000000000000" pitchFamily="81" charset="-120"/>
              </a:rPr>
              <a:t>只有生一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華康皮皮體W5" panose="040B0509000000000000" pitchFamily="81" charset="-120"/>
                <a:ea typeface="華康皮皮體W5" panose="040B0509000000000000" pitchFamily="81" charset="-120"/>
              </a:rPr>
              <a:t>胎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  <a:latin typeface="華康皮皮體W5" panose="040B0509000000000000" pitchFamily="81" charset="-120"/>
                <a:ea typeface="華康皮皮體W5" panose="040B0509000000000000" pitchFamily="81" charset="-120"/>
              </a:rPr>
              <a:t>!</a:t>
            </a:r>
            <a:endParaRPr lang="zh-TW" altLang="en-US" dirty="0">
              <a:solidFill>
                <a:schemeClr val="accent6">
                  <a:lumMod val="75000"/>
                </a:schemeClr>
              </a:solidFill>
              <a:latin typeface="華康皮皮體W5" panose="040B0509000000000000" pitchFamily="81" charset="-120"/>
              <a:ea typeface="華康皮皮體W5" panose="040B0509000000000000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174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TW" sz="7200" dirty="0" smtClean="0"/>
          </a:p>
          <a:p>
            <a:pPr marL="0" indent="0" algn="ctr">
              <a:buNone/>
            </a:pPr>
            <a:r>
              <a:rPr lang="zh-TW" altLang="en-US" sz="7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華康皮皮體W5" panose="040B0509000000000000" pitchFamily="81" charset="-120"/>
                <a:ea typeface="華康皮皮體W5" panose="040B0509000000000000" pitchFamily="81" charset="-120"/>
              </a:rPr>
              <a:t>夫</a:t>
            </a:r>
            <a:endParaRPr lang="zh-TW" altLang="en-US" sz="7200" dirty="0">
              <a:solidFill>
                <a:schemeClr val="accent4">
                  <a:lumMod val="60000"/>
                  <a:lumOff val="40000"/>
                </a:schemeClr>
              </a:solidFill>
              <a:latin typeface="華康皮皮體W5" panose="040B0509000000000000" pitchFamily="81" charset="-120"/>
              <a:ea typeface="華康皮皮體W5" panose="040B0509000000000000" pitchFamily="81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TW" sz="7200" dirty="0" smtClean="0"/>
          </a:p>
          <a:p>
            <a:pPr marL="0" indent="0" algn="ctr">
              <a:buNone/>
            </a:pPr>
            <a:r>
              <a:rPr lang="zh-TW" altLang="en-US" sz="7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華康皮皮體W5" panose="040B0509000000000000" pitchFamily="81" charset="-120"/>
                <a:ea typeface="華康皮皮體W5" panose="040B0509000000000000" pitchFamily="81" charset="-120"/>
              </a:rPr>
              <a:t>天</a:t>
            </a:r>
            <a:endParaRPr lang="zh-TW" altLang="en-US" sz="7200" dirty="0">
              <a:solidFill>
                <a:schemeClr val="accent6">
                  <a:lumMod val="60000"/>
                  <a:lumOff val="40000"/>
                </a:schemeClr>
              </a:solidFill>
              <a:latin typeface="華康皮皮體W5" panose="040B0509000000000000" pitchFamily="81" charset="-120"/>
              <a:ea typeface="華康皮皮體W5" panose="040B0509000000000000" pitchFamily="81" charset="-120"/>
            </a:endParaRPr>
          </a:p>
        </p:txBody>
      </p:sp>
      <p:sp>
        <p:nvSpPr>
          <p:cNvPr id="5" name="橢圓形圖說文字 4"/>
          <p:cNvSpPr/>
          <p:nvPr/>
        </p:nvSpPr>
        <p:spPr>
          <a:xfrm>
            <a:off x="2627784" y="1844824"/>
            <a:ext cx="1800200" cy="1008112"/>
          </a:xfrm>
          <a:prstGeom prst="wedgeEllipseCallout">
            <a:avLst>
              <a:gd name="adj1" fmla="val -33333"/>
              <a:gd name="adj2" fmla="val 8323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華康皮皮體W5" panose="040B0509000000000000" pitchFamily="81" charset="-120"/>
                <a:ea typeface="華康皮皮體W5" panose="040B0509000000000000" pitchFamily="81" charset="-120"/>
              </a:rPr>
              <a:t>你怎麼剃光頭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  <a:latin typeface="華康皮皮體W5" panose="040B0509000000000000" pitchFamily="81" charset="-120"/>
                <a:ea typeface="華康皮皮體W5" panose="040B0509000000000000" pitchFamily="81" charset="-120"/>
              </a:rPr>
              <a:t>?</a:t>
            </a:r>
            <a:endParaRPr lang="zh-TW" altLang="en-US" dirty="0">
              <a:solidFill>
                <a:schemeClr val="accent6">
                  <a:lumMod val="75000"/>
                </a:schemeClr>
              </a:solidFill>
              <a:latin typeface="華康皮皮體W5" panose="040B0509000000000000" pitchFamily="81" charset="-120"/>
              <a:ea typeface="華康皮皮體W5" panose="040B0509000000000000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157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TW" sz="7200" dirty="0" smtClean="0">
              <a:solidFill>
                <a:schemeClr val="accent4">
                  <a:lumMod val="60000"/>
                  <a:lumOff val="40000"/>
                </a:schemeClr>
              </a:solidFill>
              <a:latin typeface="華康皮皮體W5" panose="040B0509000000000000" pitchFamily="81" charset="-120"/>
              <a:ea typeface="華康皮皮體W5" panose="040B0509000000000000" pitchFamily="81" charset="-120"/>
            </a:endParaRPr>
          </a:p>
          <a:p>
            <a:pPr marL="0" indent="0" algn="ctr">
              <a:buNone/>
            </a:pPr>
            <a:r>
              <a:rPr lang="zh-TW" altLang="en-US" sz="7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華康皮皮體W5" panose="040B0509000000000000" pitchFamily="81" charset="-120"/>
                <a:ea typeface="華康皮皮體W5" panose="040B0509000000000000" pitchFamily="81" charset="-120"/>
              </a:rPr>
              <a:t>木</a:t>
            </a:r>
            <a:endParaRPr lang="zh-TW" altLang="en-US" sz="7200" dirty="0">
              <a:solidFill>
                <a:schemeClr val="accent4">
                  <a:lumMod val="60000"/>
                  <a:lumOff val="40000"/>
                </a:schemeClr>
              </a:solidFill>
              <a:latin typeface="華康皮皮體W5" panose="040B0509000000000000" pitchFamily="81" charset="-120"/>
              <a:ea typeface="華康皮皮體W5" panose="040B0509000000000000" pitchFamily="81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TW" sz="7200" dirty="0" smtClean="0">
              <a:solidFill>
                <a:schemeClr val="accent4">
                  <a:lumMod val="60000"/>
                  <a:lumOff val="40000"/>
                </a:schemeClr>
              </a:solidFill>
              <a:latin typeface="華康皮皮體W5" panose="040B0509000000000000" pitchFamily="81" charset="-120"/>
              <a:ea typeface="華康皮皮體W5" panose="040B0509000000000000" pitchFamily="81" charset="-120"/>
            </a:endParaRPr>
          </a:p>
          <a:p>
            <a:pPr marL="0" indent="0" algn="ctr">
              <a:buNone/>
            </a:pPr>
            <a:r>
              <a:rPr lang="zh-TW" altLang="en-US" sz="7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華康皮皮體W5" panose="040B0509000000000000" pitchFamily="81" charset="-120"/>
                <a:ea typeface="華康皮皮體W5" panose="040B0509000000000000" pitchFamily="81" charset="-120"/>
              </a:rPr>
              <a:t>本</a:t>
            </a:r>
            <a:endParaRPr lang="en-US" altLang="zh-TW" sz="7200" dirty="0" smtClean="0">
              <a:solidFill>
                <a:schemeClr val="accent4">
                  <a:lumMod val="60000"/>
                  <a:lumOff val="40000"/>
                </a:schemeClr>
              </a:solidFill>
              <a:latin typeface="華康皮皮體W5" panose="040B0509000000000000" pitchFamily="81" charset="-120"/>
              <a:ea typeface="華康皮皮體W5" panose="040B0509000000000000" pitchFamily="81" charset="-120"/>
            </a:endParaRPr>
          </a:p>
        </p:txBody>
      </p:sp>
      <p:sp>
        <p:nvSpPr>
          <p:cNvPr id="5" name="橢圓形圖說文字 4"/>
          <p:cNvSpPr/>
          <p:nvPr/>
        </p:nvSpPr>
        <p:spPr>
          <a:xfrm>
            <a:off x="2667968" y="1700808"/>
            <a:ext cx="1543992" cy="979176"/>
          </a:xfrm>
          <a:prstGeom prst="wedgeEllipseCallout">
            <a:avLst>
              <a:gd name="adj1" fmla="val -43764"/>
              <a:gd name="adj2" fmla="val 6999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華康皮皮體W5" panose="040B0509000000000000" pitchFamily="81" charset="-120"/>
                <a:ea typeface="華康皮皮體W5" panose="040B0509000000000000" pitchFamily="81" charset="-120"/>
              </a:rPr>
              <a:t>你怎麼多了腰帶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  <a:latin typeface="華康皮皮體W5" panose="040B0509000000000000" pitchFamily="81" charset="-120"/>
                <a:ea typeface="華康皮皮體W5" panose="040B0509000000000000" pitchFamily="81" charset="-120"/>
              </a:rPr>
              <a:t>?</a:t>
            </a:r>
            <a:endParaRPr lang="zh-TW" altLang="en-US" dirty="0">
              <a:solidFill>
                <a:schemeClr val="accent6">
                  <a:lumMod val="75000"/>
                </a:schemeClr>
              </a:solidFill>
              <a:latin typeface="華康皮皮體W5" panose="040B0509000000000000" pitchFamily="81" charset="-120"/>
              <a:ea typeface="華康皮皮體W5" panose="040B0509000000000000" pitchFamily="81" charset="-120"/>
            </a:endParaRPr>
          </a:p>
        </p:txBody>
      </p:sp>
      <p:sp>
        <p:nvSpPr>
          <p:cNvPr id="6" name="橢圓形圖說文字 5"/>
          <p:cNvSpPr/>
          <p:nvPr/>
        </p:nvSpPr>
        <p:spPr>
          <a:xfrm>
            <a:off x="4995540" y="1688108"/>
            <a:ext cx="1664692" cy="1022414"/>
          </a:xfrm>
          <a:prstGeom prst="wedgeEllipseCallout">
            <a:avLst>
              <a:gd name="adj1" fmla="val 41188"/>
              <a:gd name="adj2" fmla="val 8218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華康皮皮體W5" panose="040B0509000000000000" pitchFamily="81" charset="-120"/>
                <a:ea typeface="華康皮皮體W5" panose="040B0509000000000000" pitchFamily="81" charset="-120"/>
              </a:rPr>
              <a:t>這是皮帶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  <a:latin typeface="華康皮皮體W5" panose="040B0509000000000000" pitchFamily="81" charset="-120"/>
                <a:ea typeface="華康皮皮體W5" panose="040B0509000000000000" pitchFamily="81" charset="-120"/>
              </a:rPr>
              <a:t>!</a:t>
            </a:r>
            <a:endParaRPr lang="zh-TW" altLang="en-US" dirty="0">
              <a:solidFill>
                <a:schemeClr val="accent6">
                  <a:lumMod val="75000"/>
                </a:schemeClr>
              </a:solidFill>
              <a:latin typeface="華康皮皮體W5" panose="040B0509000000000000" pitchFamily="81" charset="-120"/>
              <a:ea typeface="華康皮皮體W5" panose="040B0509000000000000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9264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TW" sz="7200" dirty="0" smtClean="0">
              <a:solidFill>
                <a:schemeClr val="accent4">
                  <a:lumMod val="60000"/>
                  <a:lumOff val="40000"/>
                </a:schemeClr>
              </a:solidFill>
              <a:latin typeface="華康皮皮體W5" panose="040B0509000000000000" pitchFamily="81" charset="-120"/>
              <a:ea typeface="華康皮皮體W5" panose="040B0509000000000000" pitchFamily="81" charset="-120"/>
            </a:endParaRPr>
          </a:p>
          <a:p>
            <a:pPr marL="0" indent="0" algn="ctr">
              <a:buNone/>
            </a:pPr>
            <a:r>
              <a:rPr lang="zh-TW" altLang="en-US" sz="7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華康皮皮體W5" panose="040B0509000000000000" pitchFamily="81" charset="-120"/>
                <a:ea typeface="華康皮皮體W5" panose="040B0509000000000000" pitchFamily="81" charset="-120"/>
              </a:rPr>
              <a:t>良</a:t>
            </a:r>
            <a:endParaRPr lang="zh-TW" altLang="en-US" sz="7200" dirty="0">
              <a:solidFill>
                <a:schemeClr val="accent4">
                  <a:lumMod val="60000"/>
                  <a:lumOff val="40000"/>
                </a:schemeClr>
              </a:solidFill>
              <a:latin typeface="華康皮皮體W5" panose="040B0509000000000000" pitchFamily="81" charset="-120"/>
              <a:ea typeface="華康皮皮體W5" panose="040B0509000000000000" pitchFamily="81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TW" sz="7200" dirty="0" smtClean="0">
              <a:solidFill>
                <a:schemeClr val="accent4">
                  <a:lumMod val="60000"/>
                  <a:lumOff val="40000"/>
                </a:schemeClr>
              </a:solidFill>
              <a:latin typeface="華康皮皮體W5" panose="040B0509000000000000" pitchFamily="81" charset="-120"/>
              <a:ea typeface="華康皮皮體W5" panose="040B0509000000000000" pitchFamily="81" charset="-120"/>
            </a:endParaRPr>
          </a:p>
          <a:p>
            <a:pPr marL="0" indent="0" algn="ctr">
              <a:buNone/>
            </a:pPr>
            <a:r>
              <a:rPr lang="zh-TW" altLang="en-US" sz="7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華康皮皮體W5" panose="040B0509000000000000" pitchFamily="81" charset="-120"/>
                <a:ea typeface="華康皮皮體W5" panose="040B0509000000000000" pitchFamily="81" charset="-120"/>
              </a:rPr>
              <a:t>艮</a:t>
            </a:r>
            <a:endParaRPr lang="zh-TW" altLang="en-US" sz="7200" dirty="0">
              <a:solidFill>
                <a:schemeClr val="accent4">
                  <a:lumMod val="60000"/>
                  <a:lumOff val="40000"/>
                </a:schemeClr>
              </a:solidFill>
              <a:latin typeface="華康皮皮體W5" panose="040B0509000000000000" pitchFamily="81" charset="-120"/>
              <a:ea typeface="華康皮皮體W5" panose="040B0509000000000000" pitchFamily="81" charset="-120"/>
            </a:endParaRPr>
          </a:p>
        </p:txBody>
      </p:sp>
      <p:sp>
        <p:nvSpPr>
          <p:cNvPr id="6" name="橢圓形圖說文字 5"/>
          <p:cNvSpPr/>
          <p:nvPr/>
        </p:nvSpPr>
        <p:spPr>
          <a:xfrm>
            <a:off x="2855764" y="2060848"/>
            <a:ext cx="1644228" cy="954396"/>
          </a:xfrm>
          <a:prstGeom prst="wedgeEllipseCallout">
            <a:avLst>
              <a:gd name="adj1" fmla="val -44503"/>
              <a:gd name="adj2" fmla="val 758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latin typeface="華康皮皮體W5" panose="040B0509000000000000" pitchFamily="81" charset="-120"/>
                <a:ea typeface="華康皮皮體W5" panose="040B0509000000000000" pitchFamily="81" charset="-120"/>
              </a:rPr>
              <a:t>你不熱嗎</a:t>
            </a: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  <a:latin typeface="華康皮皮體W5" panose="040B0509000000000000" pitchFamily="81" charset="-120"/>
                <a:ea typeface="華康皮皮體W5" panose="040B0509000000000000" pitchFamily="81" charset="-120"/>
              </a:rPr>
              <a:t>?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latin typeface="華康皮皮體W5" panose="040B0509000000000000" pitchFamily="81" charset="-120"/>
                <a:ea typeface="華康皮皮體W5" panose="040B0509000000000000" pitchFamily="81" charset="-120"/>
              </a:rPr>
              <a:t>怎麼沒戴帽子</a:t>
            </a: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  <a:latin typeface="華康皮皮體W5" panose="040B0509000000000000" pitchFamily="81" charset="-120"/>
                <a:ea typeface="華康皮皮體W5" panose="040B0509000000000000" pitchFamily="81" charset="-120"/>
              </a:rPr>
              <a:t>?</a:t>
            </a:r>
            <a:endParaRPr lang="zh-TW" altLang="en-US" dirty="0">
              <a:solidFill>
                <a:schemeClr val="accent6">
                  <a:lumMod val="75000"/>
                </a:schemeClr>
              </a:solidFill>
              <a:latin typeface="華康皮皮體W5" panose="040B0509000000000000" pitchFamily="81" charset="-120"/>
              <a:ea typeface="華康皮皮體W5" panose="040B0509000000000000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271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11560" y="1600201"/>
            <a:ext cx="3884240" cy="44210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TW" sz="7200" dirty="0" smtClean="0">
              <a:solidFill>
                <a:schemeClr val="accent4">
                  <a:lumMod val="60000"/>
                  <a:lumOff val="40000"/>
                </a:schemeClr>
              </a:solidFill>
              <a:latin typeface="華康皮皮體W5" panose="040B0509000000000000" pitchFamily="81" charset="-120"/>
              <a:ea typeface="華康皮皮體W5" panose="040B0509000000000000" pitchFamily="81" charset="-120"/>
            </a:endParaRPr>
          </a:p>
          <a:p>
            <a:pPr marL="0" indent="0" algn="ctr">
              <a:buNone/>
            </a:pPr>
            <a:r>
              <a:rPr lang="zh-TW" altLang="en-US" sz="7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華康皮皮體W5" panose="040B0509000000000000" pitchFamily="81" charset="-120"/>
                <a:ea typeface="華康皮皮體W5" panose="040B0509000000000000" pitchFamily="81" charset="-120"/>
              </a:rPr>
              <a:t>戊</a:t>
            </a:r>
            <a:endParaRPr lang="zh-TW" altLang="en-US" sz="7200" dirty="0">
              <a:solidFill>
                <a:schemeClr val="accent4">
                  <a:lumMod val="60000"/>
                  <a:lumOff val="40000"/>
                </a:schemeClr>
              </a:solidFill>
              <a:latin typeface="華康皮皮體W5" panose="040B0509000000000000" pitchFamily="81" charset="-120"/>
              <a:ea typeface="華康皮皮體W5" panose="040B0509000000000000" pitchFamily="81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TW" sz="7200" dirty="0" smtClean="0">
              <a:solidFill>
                <a:schemeClr val="accent4">
                  <a:lumMod val="60000"/>
                  <a:lumOff val="40000"/>
                </a:schemeClr>
              </a:solidFill>
              <a:latin typeface="華康皮皮體W5" panose="040B0509000000000000" pitchFamily="81" charset="-120"/>
              <a:ea typeface="華康皮皮體W5" panose="040B0509000000000000" pitchFamily="81" charset="-120"/>
            </a:endParaRPr>
          </a:p>
          <a:p>
            <a:pPr marL="0" indent="0" algn="ctr">
              <a:buNone/>
            </a:pPr>
            <a:r>
              <a:rPr lang="zh-TW" altLang="en-US" sz="7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華康皮皮體W5" panose="040B0509000000000000" pitchFamily="81" charset="-120"/>
                <a:ea typeface="華康皮皮體W5" panose="040B0509000000000000" pitchFamily="81" charset="-120"/>
              </a:rPr>
              <a:t>戌</a:t>
            </a:r>
            <a:endParaRPr lang="zh-TW" altLang="en-US" sz="7200" dirty="0">
              <a:solidFill>
                <a:schemeClr val="accent4">
                  <a:lumMod val="60000"/>
                  <a:lumOff val="40000"/>
                </a:schemeClr>
              </a:solidFill>
              <a:latin typeface="華康皮皮體W5" panose="040B0509000000000000" pitchFamily="81" charset="-120"/>
              <a:ea typeface="華康皮皮體W5" panose="040B0509000000000000" pitchFamily="81" charset="-120"/>
            </a:endParaRPr>
          </a:p>
        </p:txBody>
      </p:sp>
      <p:sp>
        <p:nvSpPr>
          <p:cNvPr id="5" name="橢圓形圖說文字 4"/>
          <p:cNvSpPr/>
          <p:nvPr/>
        </p:nvSpPr>
        <p:spPr>
          <a:xfrm>
            <a:off x="3347864" y="2204864"/>
            <a:ext cx="1800200" cy="1008112"/>
          </a:xfrm>
          <a:prstGeom prst="wedgeEllipseCallout">
            <a:avLst>
              <a:gd name="adj1" fmla="val -62519"/>
              <a:gd name="adj2" fmla="val 6269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latin typeface="華康皮皮體W5" panose="040B0509000000000000" pitchFamily="81" charset="-120"/>
                <a:ea typeface="華康皮皮體W5" panose="040B0509000000000000" pitchFamily="81" charset="-120"/>
              </a:rPr>
              <a:t>你怎麼隨身帶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華康皮皮體W5" panose="040B0509000000000000" pitchFamily="81" charset="-120"/>
                <a:ea typeface="華康皮皮體W5" panose="040B0509000000000000" pitchFamily="81" charset="-120"/>
              </a:rPr>
              <a:t>刀</a:t>
            </a:r>
            <a:r>
              <a:rPr lang="en-US" altLang="zh-TW" dirty="0" smtClean="0">
                <a:solidFill>
                  <a:schemeClr val="accent6">
                    <a:lumMod val="75000"/>
                  </a:schemeClr>
                </a:solidFill>
                <a:latin typeface="華康皮皮體W5" panose="040B0509000000000000" pitchFamily="81" charset="-120"/>
                <a:ea typeface="華康皮皮體W5" panose="040B0509000000000000" pitchFamily="81" charset="-120"/>
              </a:rPr>
              <a:t>?</a:t>
            </a:r>
            <a:endParaRPr lang="zh-TW" altLang="en-US" dirty="0">
              <a:solidFill>
                <a:schemeClr val="accent6">
                  <a:lumMod val="75000"/>
                </a:schemeClr>
              </a:solidFill>
              <a:latin typeface="華康皮皮體W5" panose="040B0509000000000000" pitchFamily="81" charset="-120"/>
              <a:ea typeface="華康皮皮體W5" panose="040B0509000000000000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001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TW" sz="7200" dirty="0" smtClean="0">
              <a:solidFill>
                <a:schemeClr val="accent4">
                  <a:lumMod val="60000"/>
                  <a:lumOff val="40000"/>
                </a:schemeClr>
              </a:solidFill>
              <a:latin typeface="華康皮皮體W5" panose="040B0509000000000000" pitchFamily="81" charset="-120"/>
              <a:ea typeface="華康皮皮體W5" panose="040B0509000000000000" pitchFamily="81" charset="-120"/>
            </a:endParaRPr>
          </a:p>
          <a:p>
            <a:pPr marL="0" indent="0" algn="ctr">
              <a:buNone/>
            </a:pPr>
            <a:r>
              <a:rPr lang="zh-TW" altLang="en-US" sz="7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華康皮皮體W5" panose="040B0509000000000000" pitchFamily="81" charset="-120"/>
                <a:ea typeface="華康皮皮體W5" panose="040B0509000000000000" pitchFamily="81" charset="-120"/>
              </a:rPr>
              <a:t>戊</a:t>
            </a:r>
            <a:endParaRPr lang="zh-TW" altLang="en-US" sz="7200" dirty="0">
              <a:solidFill>
                <a:schemeClr val="accent4">
                  <a:lumMod val="60000"/>
                  <a:lumOff val="40000"/>
                </a:schemeClr>
              </a:solidFill>
              <a:latin typeface="華康皮皮體W5" panose="040B0509000000000000" pitchFamily="81" charset="-120"/>
              <a:ea typeface="華康皮皮體W5" panose="040B0509000000000000" pitchFamily="81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TW" sz="7200" dirty="0" smtClean="0">
              <a:solidFill>
                <a:schemeClr val="accent4">
                  <a:lumMod val="60000"/>
                  <a:lumOff val="40000"/>
                </a:schemeClr>
              </a:solidFill>
              <a:latin typeface="華康皮皮體W5" panose="040B0509000000000000" pitchFamily="81" charset="-120"/>
              <a:ea typeface="華康皮皮體W5" panose="040B0509000000000000" pitchFamily="81" charset="-120"/>
            </a:endParaRPr>
          </a:p>
          <a:p>
            <a:pPr marL="0" indent="0" algn="ctr">
              <a:buNone/>
            </a:pPr>
            <a:r>
              <a:rPr lang="zh-TW" altLang="en-US" sz="7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華康皮皮體W5" panose="040B0509000000000000" pitchFamily="81" charset="-120"/>
                <a:ea typeface="華康皮皮體W5" panose="040B0509000000000000" pitchFamily="81" charset="-120"/>
              </a:rPr>
              <a:t>戍</a:t>
            </a:r>
            <a:endParaRPr lang="zh-TW" altLang="en-US" sz="7200" dirty="0">
              <a:solidFill>
                <a:schemeClr val="accent4">
                  <a:lumMod val="60000"/>
                  <a:lumOff val="40000"/>
                </a:schemeClr>
              </a:solidFill>
              <a:latin typeface="華康皮皮體W5" panose="040B0509000000000000" pitchFamily="81" charset="-120"/>
              <a:ea typeface="華康皮皮體W5" panose="040B0509000000000000" pitchFamily="81" charset="-120"/>
            </a:endParaRPr>
          </a:p>
        </p:txBody>
      </p:sp>
      <p:sp>
        <p:nvSpPr>
          <p:cNvPr id="5" name="橢圓形圖說文字 4"/>
          <p:cNvSpPr/>
          <p:nvPr/>
        </p:nvSpPr>
        <p:spPr>
          <a:xfrm>
            <a:off x="2915816" y="1988840"/>
            <a:ext cx="1584176" cy="972108"/>
          </a:xfrm>
          <a:prstGeom prst="wedgeEllipseCallout">
            <a:avLst>
              <a:gd name="adj1" fmla="val -34462"/>
              <a:gd name="adj2" fmla="val 7051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latin typeface="華康皮皮體W5" panose="040B0509000000000000" pitchFamily="81" charset="-120"/>
                <a:ea typeface="華康皮皮體W5" panose="040B0509000000000000" pitchFamily="81" charset="-120"/>
              </a:rPr>
              <a:t>妳懷孕了嗎</a:t>
            </a: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  <a:latin typeface="華康皮皮體W5" panose="040B0509000000000000" pitchFamily="81" charset="-120"/>
                <a:ea typeface="華康皮皮體W5" panose="040B0509000000000000" pitchFamily="81" charset="-120"/>
              </a:rPr>
              <a:t>?</a:t>
            </a:r>
            <a:endParaRPr lang="zh-TW" altLang="en-US" dirty="0">
              <a:solidFill>
                <a:schemeClr val="accent6">
                  <a:lumMod val="75000"/>
                </a:schemeClr>
              </a:solidFill>
              <a:latin typeface="華康皮皮體W5" panose="040B0509000000000000" pitchFamily="81" charset="-120"/>
              <a:ea typeface="華康皮皮體W5" panose="040B0509000000000000" pitchFamily="81" charset="-120"/>
            </a:endParaRPr>
          </a:p>
        </p:txBody>
      </p:sp>
      <p:sp>
        <p:nvSpPr>
          <p:cNvPr id="6" name="橢圓形圖說文字 5"/>
          <p:cNvSpPr/>
          <p:nvPr/>
        </p:nvSpPr>
        <p:spPr>
          <a:xfrm>
            <a:off x="5135860" y="2203258"/>
            <a:ext cx="1384176" cy="846384"/>
          </a:xfrm>
          <a:prstGeom prst="wedgeEllipseCallout">
            <a:avLst>
              <a:gd name="adj1" fmla="val 41962"/>
              <a:gd name="adj2" fmla="val 7032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latin typeface="華康皮皮體W5" panose="040B0509000000000000" pitchFamily="81" charset="-120"/>
                <a:ea typeface="華康皮皮體W5" panose="040B0509000000000000" pitchFamily="81" charset="-120"/>
              </a:rPr>
              <a:t>對阿，我懷孕了</a:t>
            </a: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  <a:latin typeface="華康皮皮體W5" panose="040B0509000000000000" pitchFamily="81" charset="-120"/>
                <a:ea typeface="華康皮皮體W5" panose="040B0509000000000000" pitchFamily="81" charset="-120"/>
              </a:rPr>
              <a:t>!</a:t>
            </a:r>
            <a:endParaRPr lang="zh-TW" altLang="en-US" dirty="0">
              <a:solidFill>
                <a:schemeClr val="accent6">
                  <a:lumMod val="75000"/>
                </a:schemeClr>
              </a:solidFill>
              <a:latin typeface="華康皮皮體W5" panose="040B0509000000000000" pitchFamily="81" charset="-120"/>
              <a:ea typeface="華康皮皮體W5" panose="040B0509000000000000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484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TW" sz="7200" dirty="0" smtClean="0">
              <a:solidFill>
                <a:schemeClr val="accent4">
                  <a:lumMod val="60000"/>
                  <a:lumOff val="40000"/>
                </a:schemeClr>
              </a:solidFill>
              <a:latin typeface="華康皮皮體W5" panose="040B0509000000000000" pitchFamily="81" charset="-120"/>
              <a:ea typeface="華康皮皮體W5" panose="040B0509000000000000" pitchFamily="81" charset="-120"/>
            </a:endParaRPr>
          </a:p>
          <a:p>
            <a:pPr marL="0" indent="0" algn="ctr">
              <a:buNone/>
            </a:pPr>
            <a:r>
              <a:rPr lang="zh-TW" altLang="en-US" sz="7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華康皮皮體W5" panose="040B0509000000000000" pitchFamily="81" charset="-120"/>
                <a:ea typeface="華康皮皮體W5" panose="040B0509000000000000" pitchFamily="81" charset="-120"/>
              </a:rPr>
              <a:t>王</a:t>
            </a:r>
            <a:endParaRPr lang="zh-TW" altLang="en-US" sz="7200" dirty="0">
              <a:solidFill>
                <a:schemeClr val="accent4">
                  <a:lumMod val="60000"/>
                  <a:lumOff val="40000"/>
                </a:schemeClr>
              </a:solidFill>
              <a:latin typeface="華康皮皮體W5" panose="040B0509000000000000" pitchFamily="81" charset="-120"/>
              <a:ea typeface="華康皮皮體W5" panose="040B0509000000000000" pitchFamily="81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TW" sz="7200" dirty="0" smtClean="0">
              <a:solidFill>
                <a:schemeClr val="accent4">
                  <a:lumMod val="60000"/>
                  <a:lumOff val="40000"/>
                </a:schemeClr>
              </a:solidFill>
              <a:latin typeface="華康皮皮體W5" panose="040B0509000000000000" pitchFamily="81" charset="-120"/>
              <a:ea typeface="華康皮皮體W5" panose="040B0509000000000000" pitchFamily="81" charset="-120"/>
            </a:endParaRPr>
          </a:p>
          <a:p>
            <a:pPr marL="0" indent="0" algn="ctr">
              <a:buNone/>
            </a:pPr>
            <a:r>
              <a:rPr lang="zh-TW" altLang="en-US" sz="7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華康皮皮體W5" panose="040B0509000000000000" pitchFamily="81" charset="-120"/>
                <a:ea typeface="華康皮皮體W5" panose="040B0509000000000000" pitchFamily="81" charset="-120"/>
              </a:rPr>
              <a:t>主</a:t>
            </a:r>
            <a:endParaRPr lang="zh-TW" altLang="en-US" sz="7200" dirty="0">
              <a:solidFill>
                <a:schemeClr val="accent4">
                  <a:lumMod val="60000"/>
                  <a:lumOff val="40000"/>
                </a:schemeClr>
              </a:solidFill>
              <a:latin typeface="華康皮皮體W5" panose="040B0509000000000000" pitchFamily="81" charset="-120"/>
              <a:ea typeface="華康皮皮體W5" panose="040B0509000000000000" pitchFamily="81" charset="-120"/>
            </a:endParaRPr>
          </a:p>
        </p:txBody>
      </p:sp>
      <p:sp>
        <p:nvSpPr>
          <p:cNvPr id="5" name="橢圓形圖說文字 4"/>
          <p:cNvSpPr/>
          <p:nvPr/>
        </p:nvSpPr>
        <p:spPr>
          <a:xfrm>
            <a:off x="2987824" y="2204864"/>
            <a:ext cx="1368152" cy="864096"/>
          </a:xfrm>
          <a:prstGeom prst="wedgeEllipseCallout">
            <a:avLst>
              <a:gd name="adj1" fmla="val -54665"/>
              <a:gd name="adj2" fmla="val 5809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latin typeface="華康皮皮體W5" panose="040B0509000000000000" pitchFamily="81" charset="-120"/>
                <a:ea typeface="華康皮皮體W5" panose="040B0509000000000000" pitchFamily="81" charset="-120"/>
              </a:rPr>
              <a:t>哇</a:t>
            </a: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  <a:latin typeface="華康皮皮體W5" panose="040B0509000000000000" pitchFamily="81" charset="-120"/>
                <a:ea typeface="華康皮皮體W5" panose="040B0509000000000000" pitchFamily="81" charset="-120"/>
              </a:rPr>
              <a:t>!</a:t>
            </a:r>
            <a:r>
              <a:rPr lang="zh-TW" altLang="en-US" dirty="0">
                <a:solidFill>
                  <a:schemeClr val="accent6">
                    <a:lumMod val="75000"/>
                  </a:schemeClr>
                </a:solidFill>
                <a:latin typeface="華康皮皮體W5" panose="040B0509000000000000" pitchFamily="81" charset="-120"/>
                <a:ea typeface="華康皮皮體W5" panose="040B0509000000000000" pitchFamily="81" charset="-120"/>
              </a:rPr>
              <a:t>你的髮型真酷</a:t>
            </a: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  <a:latin typeface="華康皮皮體W5" panose="040B0509000000000000" pitchFamily="81" charset="-120"/>
                <a:ea typeface="華康皮皮體W5" panose="040B0509000000000000" pitchFamily="81" charset="-12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94479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龍騰四海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龍騰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龍騰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79</TotalTime>
  <Words>122</Words>
  <Application>Microsoft Office PowerPoint</Application>
  <PresentationFormat>如螢幕大小 (4:3)</PresentationFormat>
  <Paragraphs>58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3" baseType="lpstr">
      <vt:lpstr>Maiandra GD</vt:lpstr>
      <vt:lpstr>华文楷体</vt:lpstr>
      <vt:lpstr>華康皮皮體W5</vt:lpstr>
      <vt:lpstr>華康海報體W9(P)</vt:lpstr>
      <vt:lpstr>華康圓緣體W2(P)</vt:lpstr>
      <vt:lpstr>微軟正黑體</vt:lpstr>
      <vt:lpstr>新細明體</vt:lpstr>
      <vt:lpstr>Arial</vt:lpstr>
      <vt:lpstr>Cambria</vt:lpstr>
      <vt:lpstr>Wingdings 2</vt:lpstr>
      <vt:lpstr>龍騰四海</vt:lpstr>
      <vt:lpstr>文字的對話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謝謝大家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資優班</dc:creator>
  <cp:lastModifiedBy>資優班</cp:lastModifiedBy>
  <cp:revision>17</cp:revision>
  <dcterms:created xsi:type="dcterms:W3CDTF">2019-04-15T00:12:55Z</dcterms:created>
  <dcterms:modified xsi:type="dcterms:W3CDTF">2019-06-25T04:53:38Z</dcterms:modified>
</cp:coreProperties>
</file>